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6" r:id="rId2"/>
    <p:sldId id="280" r:id="rId3"/>
    <p:sldId id="309" r:id="rId4"/>
    <p:sldId id="259" r:id="rId5"/>
    <p:sldId id="297" r:id="rId6"/>
    <p:sldId id="314" r:id="rId7"/>
    <p:sldId id="299" r:id="rId8"/>
    <p:sldId id="300" r:id="rId9"/>
    <p:sldId id="301" r:id="rId10"/>
    <p:sldId id="302" r:id="rId11"/>
    <p:sldId id="303" r:id="rId12"/>
    <p:sldId id="304" r:id="rId13"/>
    <p:sldId id="305" r:id="rId14"/>
    <p:sldId id="310" r:id="rId15"/>
    <p:sldId id="308" r:id="rId16"/>
    <p:sldId id="312" r:id="rId17"/>
    <p:sldId id="31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B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1872" y="-3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02DED00-E230-4EBC-856C-93034CB38649}" type="datetimeFigureOut">
              <a:rPr lang="ru-RU" smtClean="0"/>
              <a:pPr/>
              <a:t>20.09.2015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70CD56-9365-4D84-A1EF-BB2FB8E02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02DED00-E230-4EBC-856C-93034CB38649}" type="datetimeFigureOut">
              <a:rPr lang="ru-RU" smtClean="0"/>
              <a:pPr/>
              <a:t>20.09.2015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70CD56-9365-4D84-A1EF-BB2FB8E02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02DED00-E230-4EBC-856C-93034CB38649}" type="datetimeFigureOut">
              <a:rPr lang="ru-RU" smtClean="0"/>
              <a:pPr/>
              <a:t>20.09.2015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70CD56-9365-4D84-A1EF-BB2FB8E02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02DED00-E230-4EBC-856C-93034CB38649}" type="datetimeFigureOut">
              <a:rPr lang="ru-RU" smtClean="0"/>
              <a:pPr/>
              <a:t>20.09.2015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70CD56-9365-4D84-A1EF-BB2FB8E02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02DED00-E230-4EBC-856C-93034CB38649}" type="datetimeFigureOut">
              <a:rPr lang="ru-RU" smtClean="0"/>
              <a:pPr/>
              <a:t>20.09.2015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70CD56-9365-4D84-A1EF-BB2FB8E02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02DED00-E230-4EBC-856C-93034CB38649}" type="datetimeFigureOut">
              <a:rPr lang="ru-RU" smtClean="0"/>
              <a:pPr/>
              <a:t>20.09.2015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70CD56-9365-4D84-A1EF-BB2FB8E02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02DED00-E230-4EBC-856C-93034CB38649}" type="datetimeFigureOut">
              <a:rPr lang="ru-RU" smtClean="0"/>
              <a:pPr/>
              <a:t>20.09.2015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70CD56-9365-4D84-A1EF-BB2FB8E02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02DED00-E230-4EBC-856C-93034CB38649}" type="datetimeFigureOut">
              <a:rPr lang="ru-RU" smtClean="0"/>
              <a:pPr/>
              <a:t>20.09.2015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70CD56-9365-4D84-A1EF-BB2FB8E0255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 userDrawn="1"/>
        </p:nvSpPr>
        <p:spPr>
          <a:xfrm>
            <a:off x="142844" y="142852"/>
            <a:ext cx="8858312" cy="6572296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02DED00-E230-4EBC-856C-93034CB38649}" type="datetimeFigureOut">
              <a:rPr lang="ru-RU" smtClean="0"/>
              <a:pPr/>
              <a:t>20.09.2015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70CD56-9365-4D84-A1EF-BB2FB8E02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02DED00-E230-4EBC-856C-93034CB38649}" type="datetimeFigureOut">
              <a:rPr lang="ru-RU" smtClean="0"/>
              <a:pPr/>
              <a:t>20.09.2015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70CD56-9365-4D84-A1EF-BB2FB8E02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02DED00-E230-4EBC-856C-93034CB38649}" type="datetimeFigureOut">
              <a:rPr lang="ru-RU" smtClean="0"/>
              <a:pPr/>
              <a:t>20.09.2015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70CD56-9365-4D84-A1EF-BB2FB8E02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/>
          <p:nvPr userDrawn="1"/>
        </p:nvSpPr>
        <p:spPr>
          <a:xfrm>
            <a:off x="142844" y="142852"/>
            <a:ext cx="8858312" cy="6572296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 userDrawn="1"/>
        </p:nvSpPr>
        <p:spPr>
          <a:xfrm>
            <a:off x="0" y="6642556"/>
            <a:ext cx="119936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http://linda6035.ucoz.ru/</a:t>
            </a:r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img0.liveinternet.ru/images/attach/c/3/76/723/76723782_3437583_ddd041ddca95.gif" TargetMode="External"/><Relationship Id="rId2" Type="http://schemas.openxmlformats.org/officeDocument/2006/relationships/hyperlink" Target="http://xrest.ru/schemes/00/12/dc/fa/%D0%97%D0%BE%D0%BB%D0%BE%D1%82%D0%B0%D1%8F%20%D1%80%D1%8B%D0%B1%D0%BA%D0%B0-1.jpg" TargetMode="Externa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img-fotki.yandex.ru/get/9895/134091466.118/0_de077_3370c17b_S" TargetMode="External"/><Relationship Id="rId2" Type="http://schemas.openxmlformats.org/officeDocument/2006/relationships/hyperlink" Target="http://didaktor.ru/kak-vypolnit-priyom-sorbonka/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linda6035.ucoz.ru/load/14-1-0-373" TargetMode="External"/><Relationship Id="rId4" Type="http://schemas.openxmlformats.org/officeDocument/2006/relationships/hyperlink" Target="http://img-fotki.yandex.ru/get/9808/134091466.118/0_de08a_21b72299_S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linda6035.ucoz.ru/load/14-1-0-373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836712"/>
            <a:ext cx="857256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Игра по сказке А.С.Пушкина</a:t>
            </a:r>
            <a:endParaRPr lang="ru-RU" sz="6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39752" y="3645024"/>
            <a:ext cx="4572000" cy="12926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Интерактивная игра</a:t>
            </a:r>
          </a:p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 сказке А. С. Пушкина</a:t>
            </a:r>
          </a:p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«Сказка о рыбаке и  рыбке»</a:t>
            </a:r>
          </a:p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для учащихся 1-4 классов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11760" y="537321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Автор: Дудникова Наталья Борисовна, учитель русского языка и литературы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СОШ №22  Казахстана, г.Жезказгана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2015 год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1.pn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29190" y="2285992"/>
            <a:ext cx="1322246" cy="1285884"/>
          </a:xfrm>
          <a:prstGeom prst="rect">
            <a:avLst/>
          </a:prstGeom>
          <a:effectLst>
            <a:softEdge rad="3175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3143240" y="1928802"/>
            <a:ext cx="5715040" cy="71438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Переход хода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143240" y="1928802"/>
            <a:ext cx="5715040" cy="7143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Ничего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143240" y="1928802"/>
            <a:ext cx="5715040" cy="7143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право 11">
            <a:hlinkClick r:id="" action="ppaction://hlinkshowjump?jump=nextslide">
              <a:snd r:embed="rId2" name="chimes.wav"/>
            </a:hlinkClick>
          </p:cNvPr>
          <p:cNvSpPr/>
          <p:nvPr/>
        </p:nvSpPr>
        <p:spPr>
          <a:xfrm>
            <a:off x="7929586" y="6143644"/>
            <a:ext cx="1000132" cy="50006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928662" y="357166"/>
            <a:ext cx="7215238" cy="1143008"/>
          </a:xfrm>
          <a:prstGeom prst="roundRect">
            <a:avLst/>
          </a:prstGeom>
          <a:solidFill>
            <a:schemeClr val="bg1">
              <a:alpha val="8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 в первый раз вытащил старик из моря?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143240" y="2857496"/>
            <a:ext cx="5715040" cy="71438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Переход хода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143240" y="2857496"/>
            <a:ext cx="5715040" cy="7143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Мусор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143240" y="2857496"/>
            <a:ext cx="5715040" cy="7143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143240" y="3786190"/>
            <a:ext cx="5715040" cy="71438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Верно + 1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143240" y="3786190"/>
            <a:ext cx="5715040" cy="7143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Тину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143240" y="3786190"/>
            <a:ext cx="5715040" cy="7143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143240" y="4714884"/>
            <a:ext cx="5715040" cy="71438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Переход хода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3143240" y="4714884"/>
            <a:ext cx="5715040" cy="7143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Водоросли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3131840" y="4725144"/>
            <a:ext cx="5715040" cy="7143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" name="Рисунок 22" descr="Безымянный.pn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000100" y="2428868"/>
            <a:ext cx="1790403" cy="4092354"/>
          </a:xfrm>
          <a:prstGeom prst="rect">
            <a:avLst/>
          </a:prstGeom>
          <a:effectLst>
            <a:softEdge rad="31750"/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3143240" y="1928802"/>
            <a:ext cx="5715040" cy="71438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Переход хода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143240" y="1928802"/>
            <a:ext cx="5715040" cy="7143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Ничего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143240" y="1928802"/>
            <a:ext cx="5715040" cy="7143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право 11">
            <a:hlinkClick r:id="" action="ppaction://hlinkshowjump?jump=nextslide">
              <a:snd r:embed="rId2" name="chimes.wav"/>
            </a:hlinkClick>
          </p:cNvPr>
          <p:cNvSpPr/>
          <p:nvPr/>
        </p:nvSpPr>
        <p:spPr>
          <a:xfrm>
            <a:off x="7929586" y="6143644"/>
            <a:ext cx="1000132" cy="50006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928662" y="357166"/>
            <a:ext cx="7215238" cy="1143008"/>
          </a:xfrm>
          <a:prstGeom prst="roundRect">
            <a:avLst/>
          </a:prstGeom>
          <a:solidFill>
            <a:schemeClr val="bg1">
              <a:alpha val="8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 вытащил старик из моря во второй раз?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143240" y="2857496"/>
            <a:ext cx="5715040" cy="71438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Переход хода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143240" y="2857496"/>
            <a:ext cx="5715040" cy="7143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Морскую рыбу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143240" y="2857496"/>
            <a:ext cx="5715040" cy="7143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143240" y="3786190"/>
            <a:ext cx="5715040" cy="71438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Переход хода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143240" y="3786190"/>
            <a:ext cx="5715040" cy="7143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Морскую тину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143240" y="3786190"/>
            <a:ext cx="5715040" cy="7143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143240" y="4714884"/>
            <a:ext cx="5715040" cy="71438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Верно + 1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3143240" y="4714884"/>
            <a:ext cx="5715040" cy="7143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Морскую траву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3143240" y="4714884"/>
            <a:ext cx="5715040" cy="7143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" name="Рисунок 22" descr="Безымянный.pn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000100" y="2428868"/>
            <a:ext cx="1790403" cy="4092354"/>
          </a:xfrm>
          <a:prstGeom prst="rect">
            <a:avLst/>
          </a:prstGeom>
          <a:effectLst>
            <a:softEdge rad="31750"/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3143240" y="1928802"/>
            <a:ext cx="5715040" cy="71438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Переход хода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143240" y="1928802"/>
            <a:ext cx="5715040" cy="7143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Богатой купчихой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131840" y="1916832"/>
            <a:ext cx="5715040" cy="7143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право 11">
            <a:hlinkClick r:id="" action="ppaction://hlinkshowjump?jump=nextslide">
              <a:snd r:embed="rId2" name="chimes.wav"/>
            </a:hlinkClick>
          </p:cNvPr>
          <p:cNvSpPr/>
          <p:nvPr/>
        </p:nvSpPr>
        <p:spPr>
          <a:xfrm>
            <a:off x="7929586" y="6143644"/>
            <a:ext cx="1000132" cy="50006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928662" y="357166"/>
            <a:ext cx="7215238" cy="1143008"/>
          </a:xfrm>
          <a:prstGeom prst="roundRect">
            <a:avLst/>
          </a:prstGeom>
          <a:solidFill>
            <a:schemeClr val="bg1">
              <a:alpha val="8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Кем хотела стать старуха после столбовой дворянки?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143240" y="2857496"/>
            <a:ext cx="5715040" cy="71438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Верно + 1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143240" y="2857496"/>
            <a:ext cx="5715040" cy="7143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Вольной царицей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143240" y="2857496"/>
            <a:ext cx="5715040" cy="7143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143240" y="3786190"/>
            <a:ext cx="5715040" cy="71438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Переход хода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143240" y="3786190"/>
            <a:ext cx="5715040" cy="7143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143240" y="3786190"/>
            <a:ext cx="5715040" cy="7143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143240" y="4714884"/>
            <a:ext cx="5715040" cy="71438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Переход хода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3143240" y="4714884"/>
            <a:ext cx="5715040" cy="7143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Молодой красавицей 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3143240" y="4714884"/>
            <a:ext cx="5715040" cy="7143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" name="Рисунок 22" descr="1.pn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395536" y="2492896"/>
            <a:ext cx="1774098" cy="1861948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24" name="Скругленный прямоугольник 23"/>
          <p:cNvSpPr/>
          <p:nvPr/>
        </p:nvSpPr>
        <p:spPr>
          <a:xfrm>
            <a:off x="3131840" y="3789040"/>
            <a:ext cx="5715040" cy="7143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Морской царицей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3143240" y="1928802"/>
            <a:ext cx="5715040" cy="71438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Переход хода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143240" y="1928802"/>
            <a:ext cx="5715040" cy="7143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  чёрствость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143240" y="1928802"/>
            <a:ext cx="5715040" cy="7143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928662" y="357166"/>
            <a:ext cx="7215238" cy="1143008"/>
          </a:xfrm>
          <a:prstGeom prst="roundRect">
            <a:avLst/>
          </a:prstGeom>
          <a:solidFill>
            <a:schemeClr val="bg1">
              <a:alpha val="8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 что была наказана старуха?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143240" y="2857496"/>
            <a:ext cx="5715040" cy="71438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Верно + 1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143240" y="2857496"/>
            <a:ext cx="5715040" cy="7143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 жадность.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143240" y="2857496"/>
            <a:ext cx="5715040" cy="7143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143240" y="3786190"/>
            <a:ext cx="5715040" cy="71438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Переход хода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143240" y="3786190"/>
            <a:ext cx="5715040" cy="7143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 мелочность.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143240" y="3786190"/>
            <a:ext cx="5715040" cy="7143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143240" y="4714884"/>
            <a:ext cx="5715040" cy="71438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Переход хода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3143240" y="4714884"/>
            <a:ext cx="5715040" cy="7143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 враньё 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3143240" y="4714884"/>
            <a:ext cx="5715040" cy="7143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Управляющая кнопка: настраиваемая 22">
            <a:hlinkClick r:id="" action="ppaction://hlinkshowjump?jump=endshow" highlightClick="1"/>
          </p:cNvPr>
          <p:cNvSpPr/>
          <p:nvPr/>
        </p:nvSpPr>
        <p:spPr>
          <a:xfrm>
            <a:off x="7858148" y="6357958"/>
            <a:ext cx="1143008" cy="357190"/>
          </a:xfrm>
          <a:prstGeom prst="actionButtonBlank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ВЫХОД</a:t>
            </a:r>
            <a:endParaRPr lang="ru-RU" sz="1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" name="Рисунок 26" descr="1.pn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611560" y="2786153"/>
            <a:ext cx="1800200" cy="1568691"/>
          </a:xfrm>
          <a:prstGeom prst="rect">
            <a:avLst/>
          </a:prstGeom>
          <a:effectLst>
            <a:softEdge rad="31750"/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Admin\Desktop\100742532_i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642942"/>
          </a:xfrm>
        </p:spPr>
        <p:txBody>
          <a:bodyPr/>
          <a:lstStyle/>
          <a:p>
            <a:r>
              <a:rPr lang="ru-RU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Используемые источники:</a:t>
            </a:r>
            <a:endParaRPr lang="ru-RU" sz="32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785794"/>
            <a:ext cx="8501122" cy="65094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Золотая рыбка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http://xrest.ru/schemes/00/12/dc/fa/%D0%97%D0%BE%D0%BB%D0%BE%D1%82%D0%B0%D1%8F%20%D1%80%D1%8B%D0%B1%D0%BA%D0%B0-1.jpg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Старик с рыбкой  </a:t>
            </a:r>
            <a:r>
              <a:rPr lang="en-US" sz="2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http://illustrators.ru/illustrations/45288_original.jpg</a:t>
            </a:r>
            <a:endParaRPr lang="ru-RU" sz="2000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Рыбка в море  </a:t>
            </a:r>
            <a:r>
              <a:rPr lang="en-US" sz="2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http://moreskazok.ru/images/personaji/zolotaya-ribka-11.jpg</a:t>
            </a:r>
            <a:endParaRPr lang="ru-RU" sz="2000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Рыбка в короне </a:t>
            </a:r>
            <a:r>
              <a:rPr lang="en-US" sz="2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http://ds22-liv.ru/files/uploads/images/Pic9.jpg</a:t>
            </a:r>
            <a:endParaRPr lang="ru-RU" sz="2000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Рыбка с записью </a:t>
            </a:r>
            <a:r>
              <a:rPr lang="en-US" sz="2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http://img0.liveinternet.ru/images/attach/c/8/100/742/100742532_i51.jpg</a:t>
            </a:r>
            <a:endParaRPr lang="ru-RU" sz="2000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Анимация рыбки </a:t>
            </a:r>
            <a:r>
              <a:rPr lang="en-US" sz="2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http://img0.liveinternet.ru/images/attach/c/3/76/723/76723782_3437583_ddd041ddca95.gif</a:t>
            </a:r>
            <a:endParaRPr lang="ru-RU" sz="2000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Управляющая кнопка: возврат 3">
            <a:hlinkClick r:id="" action="ppaction://hlinkshowjump?jump=lastslideviewed" highlightClick="1"/>
          </p:cNvPr>
          <p:cNvSpPr/>
          <p:nvPr/>
        </p:nvSpPr>
        <p:spPr>
          <a:xfrm>
            <a:off x="8286776" y="6000768"/>
            <a:ext cx="571504" cy="571504"/>
          </a:xfrm>
          <a:prstGeom prst="actionButtonReturn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1700808"/>
            <a:ext cx="9865096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выполнить приём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сорбонка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http://didaktor.ru/kak-vypolnit-priyom-sorbonka/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642942"/>
          </a:xfrm>
        </p:spPr>
        <p:txBody>
          <a:bodyPr/>
          <a:lstStyle/>
          <a:p>
            <a:r>
              <a:rPr lang="ru-RU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Используемые источники:</a:t>
            </a:r>
            <a:endParaRPr lang="ru-RU" sz="32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764704"/>
            <a:ext cx="820891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Старик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http://img-fotki.yandex.ru/get/9895/134091466.118/0_de077_3370c17b_S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1340768"/>
            <a:ext cx="889248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Золотая рыбка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http://img-fotki.yandex.ru/get/9808/134091466.118/0_de08a_21b72299_S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8596" y="3429000"/>
            <a:ext cx="84296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u="sng" dirty="0" smtClean="0">
                <a:hlinkClick r:id="rId5"/>
              </a:rPr>
              <a:t>http</a:t>
            </a:r>
            <a:r>
              <a:rPr lang="ru-RU" sz="3200" u="sng" dirty="0" smtClean="0">
                <a:hlinkClick r:id="rId5"/>
              </a:rPr>
              <a:t>://linda6035.ucoz.ru/load/14-1-0-373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1538" y="714356"/>
            <a:ext cx="7143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Источник:</a:t>
            </a:r>
          </a:p>
          <a:p>
            <a:endParaRPr lang="ru-RU" dirty="0" smtClean="0"/>
          </a:p>
          <a:p>
            <a:r>
              <a:rPr lang="ru-RU" u="sng" dirty="0" smtClean="0">
                <a:hlinkClick r:id="rId2"/>
              </a:rPr>
              <a:t>http://linda6035.ucoz.ru/load/14-1-0-373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357166"/>
            <a:ext cx="8501122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Инструкция</a:t>
            </a:r>
          </a:p>
          <a:p>
            <a:pPr algn="ctr">
              <a:defRPr/>
            </a:pPr>
            <a:endParaRPr lang="ru-RU" sz="1000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игре может участвовать от двух и более учащихся или команд. Игроки по очереди отвечают на вопросы. Проверить себя можно, нажав на карточку с вопросом. Если ответ неверный, то на карточке будет написано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«Переход хода»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на этот вопрос отвечает следующий. Если ответ верный, то на карточке будет написано </a:t>
            </a: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«Верно +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Кто наберёт наибольшее количество баллов, тот будет победителем. </a:t>
            </a:r>
          </a:p>
          <a:p>
            <a:pPr algn="just"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Перейти к следующему вопросу  можно при помощи </a:t>
            </a:r>
          </a:p>
          <a:p>
            <a:pPr algn="just"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Завершить игру можно при помощи кнопки</a:t>
            </a:r>
          </a:p>
          <a:p>
            <a:pPr algn="just"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трелка вправо 2"/>
          <p:cNvSpPr/>
          <p:nvPr/>
        </p:nvSpPr>
        <p:spPr>
          <a:xfrm>
            <a:off x="7572396" y="3929066"/>
            <a:ext cx="1000132" cy="50006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Управляющая кнопка: настраиваемая 3">
            <a:hlinkClick r:id="" action="ppaction://noaction" highlightClick="1"/>
          </p:cNvPr>
          <p:cNvSpPr/>
          <p:nvPr/>
        </p:nvSpPr>
        <p:spPr>
          <a:xfrm>
            <a:off x="6429388" y="4786322"/>
            <a:ext cx="1000132" cy="214314"/>
          </a:xfrm>
          <a:prstGeom prst="actionButtonBlank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ВЫХОД</a:t>
            </a:r>
            <a:endParaRPr lang="ru-RU" sz="1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>
            <a:hlinkClick r:id="rId2" action="ppaction://hlinksldjump"/>
          </p:cNvPr>
          <p:cNvSpPr/>
          <p:nvPr/>
        </p:nvSpPr>
        <p:spPr>
          <a:xfrm>
            <a:off x="3143240" y="5643578"/>
            <a:ext cx="2857520" cy="571504"/>
          </a:xfrm>
          <a:prstGeom prst="rect">
            <a:avLst/>
          </a:prstGeom>
          <a:solidFill>
            <a:srgbClr val="0070C0"/>
          </a:solidFill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Начать игру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Управляющая кнопка: документ 6">
            <a:hlinkClick r:id="" action="ppaction://hlinkshowjump?jump=lastslide" highlightClick="1"/>
          </p:cNvPr>
          <p:cNvSpPr/>
          <p:nvPr/>
        </p:nvSpPr>
        <p:spPr>
          <a:xfrm>
            <a:off x="285720" y="285728"/>
            <a:ext cx="571504" cy="642942"/>
          </a:xfrm>
          <a:prstGeom prst="actionButtonDocumen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3143240" y="1928802"/>
            <a:ext cx="5715040" cy="71438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Переход хода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143240" y="1928802"/>
            <a:ext cx="5715040" cy="7143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базаре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143240" y="1928802"/>
            <a:ext cx="5715040" cy="7143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право 11">
            <a:hlinkClick r:id="" action="ppaction://hlinkshowjump?jump=nextslide">
              <a:snd r:embed="rId2" name="chimes.wav"/>
            </a:hlinkClick>
          </p:cNvPr>
          <p:cNvSpPr/>
          <p:nvPr/>
        </p:nvSpPr>
        <p:spPr>
          <a:xfrm>
            <a:off x="7929586" y="6143644"/>
            <a:ext cx="1000132" cy="50006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928662" y="357166"/>
            <a:ext cx="7215238" cy="1143008"/>
          </a:xfrm>
          <a:prstGeom prst="roundRect">
            <a:avLst/>
          </a:prstGeom>
          <a:solidFill>
            <a:schemeClr val="bg1">
              <a:alpha val="8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Где старик повстречал 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золотую рыбку?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143240" y="2857496"/>
            <a:ext cx="5715040" cy="71438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Верно + 1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143240" y="2857496"/>
            <a:ext cx="5715040" cy="7143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море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143240" y="2857496"/>
            <a:ext cx="5715040" cy="7143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143240" y="3786190"/>
            <a:ext cx="5715040" cy="71438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Переход хода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143240" y="3786190"/>
            <a:ext cx="5715040" cy="7143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дороге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143240" y="3786190"/>
            <a:ext cx="5715040" cy="7143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143240" y="4714884"/>
            <a:ext cx="5715040" cy="71438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Переход хода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3143240" y="4714884"/>
            <a:ext cx="5715040" cy="7143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магазине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3143240" y="4714884"/>
            <a:ext cx="5715040" cy="7143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Admin\Desktop\45288_origin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2708920"/>
            <a:ext cx="1832262" cy="2703761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3143240" y="1928802"/>
            <a:ext cx="5715040" cy="71438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Переход хода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143240" y="1928802"/>
            <a:ext cx="5715040" cy="7143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 реки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143240" y="1928802"/>
            <a:ext cx="5715040" cy="7143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право 11">
            <a:hlinkClick r:id="" action="ppaction://hlinkshowjump?jump=nextslide">
              <a:snd r:embed="rId2" name="chimes.wav"/>
            </a:hlinkClick>
          </p:cNvPr>
          <p:cNvSpPr/>
          <p:nvPr/>
        </p:nvSpPr>
        <p:spPr>
          <a:xfrm>
            <a:off x="7929586" y="6143644"/>
            <a:ext cx="1000132" cy="50006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928662" y="357166"/>
            <a:ext cx="7215238" cy="1143008"/>
          </a:xfrm>
          <a:prstGeom prst="roundRect">
            <a:avLst/>
          </a:prstGeom>
          <a:solidFill>
            <a:schemeClr val="bg1">
              <a:alpha val="8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Где старик жил со старухой? </a:t>
            </a:r>
          </a:p>
          <a:p>
            <a:pPr algn="ctr"/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143240" y="2857496"/>
            <a:ext cx="5715040" cy="71438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Верно + 1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143240" y="2857496"/>
            <a:ext cx="5715040" cy="7143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 синего моря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143240" y="2857496"/>
            <a:ext cx="5715040" cy="7143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143240" y="3786190"/>
            <a:ext cx="5715040" cy="71438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Переход хода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143240" y="3786190"/>
            <a:ext cx="5715040" cy="7143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Около озера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143240" y="3786190"/>
            <a:ext cx="5715040" cy="7143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143240" y="4714884"/>
            <a:ext cx="5715040" cy="71438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Переход хода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3143240" y="4714884"/>
            <a:ext cx="5715040" cy="7143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лесной опушке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3143240" y="4714884"/>
            <a:ext cx="5715040" cy="7143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" name="Picture 2" descr="C:\Users\Admin\Desktop\45288_origin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2708920"/>
            <a:ext cx="1832262" cy="2703761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3143240" y="1928802"/>
            <a:ext cx="5715040" cy="71438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Переход хода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143240" y="1928802"/>
            <a:ext cx="5715040" cy="7143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Обувь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143240" y="1928802"/>
            <a:ext cx="5715040" cy="7143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право 11">
            <a:hlinkClick r:id="" action="ppaction://hlinkshowjump?jump=nextslide">
              <a:snd r:embed="rId2" name="chimes.wav"/>
            </a:hlinkClick>
          </p:cNvPr>
          <p:cNvSpPr/>
          <p:nvPr/>
        </p:nvSpPr>
        <p:spPr>
          <a:xfrm>
            <a:off x="7929586" y="6143644"/>
            <a:ext cx="1000132" cy="50006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928662" y="357166"/>
            <a:ext cx="7215238" cy="1143008"/>
          </a:xfrm>
          <a:prstGeom prst="roundRect">
            <a:avLst/>
          </a:prstGeom>
          <a:solidFill>
            <a:schemeClr val="bg1">
              <a:alpha val="8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 в первый раз попросила старуха у рыбки?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143240" y="2857496"/>
            <a:ext cx="5715040" cy="71438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Верно + 1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143240" y="2857496"/>
            <a:ext cx="5715040" cy="7143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Корыто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143240" y="2857496"/>
            <a:ext cx="5715040" cy="7143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143240" y="3786190"/>
            <a:ext cx="5715040" cy="71438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Переход хода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143240" y="3786190"/>
            <a:ext cx="5715040" cy="7143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Избу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131840" y="3789040"/>
            <a:ext cx="5715040" cy="7143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143240" y="4714884"/>
            <a:ext cx="5715040" cy="71438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Переход хода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3143240" y="4714884"/>
            <a:ext cx="5715040" cy="7143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Деньги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3143240" y="4714884"/>
            <a:ext cx="5715040" cy="7143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Users\Admin\Desktop\zolotaya-ribka-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2564904"/>
            <a:ext cx="1957710" cy="2831975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3143240" y="1928802"/>
            <a:ext cx="5715040" cy="71438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Переход хода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143240" y="1928802"/>
            <a:ext cx="5715040" cy="7143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Титул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143240" y="1928802"/>
            <a:ext cx="5715040" cy="7143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право 11">
            <a:hlinkClick r:id="" action="ppaction://hlinkshowjump?jump=nextslide">
              <a:snd r:embed="rId2" name="chimes.wav"/>
            </a:hlinkClick>
          </p:cNvPr>
          <p:cNvSpPr/>
          <p:nvPr/>
        </p:nvSpPr>
        <p:spPr>
          <a:xfrm>
            <a:off x="7929586" y="6143644"/>
            <a:ext cx="1000132" cy="50006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928662" y="357166"/>
            <a:ext cx="7215238" cy="1143008"/>
          </a:xfrm>
          <a:prstGeom prst="roundRect">
            <a:avLst/>
          </a:prstGeom>
          <a:solidFill>
            <a:schemeClr val="bg1">
              <a:alpha val="8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 во второй раз попросила старуха у рыбки?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143240" y="2857496"/>
            <a:ext cx="5715040" cy="71438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Верно + 1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143240" y="2857496"/>
            <a:ext cx="5715040" cy="7143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Избу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143240" y="2857496"/>
            <a:ext cx="5715040" cy="7143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143240" y="3786190"/>
            <a:ext cx="5715040" cy="71438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Переход хода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143240" y="3786190"/>
            <a:ext cx="5715040" cy="7143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Сапоги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131840" y="3789040"/>
            <a:ext cx="5715040" cy="7143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143240" y="4714884"/>
            <a:ext cx="5715040" cy="71438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Переход хода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3143240" y="4714884"/>
            <a:ext cx="5715040" cy="7143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Золото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3143240" y="4714884"/>
            <a:ext cx="5715040" cy="7143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Users\Admin\Desktop\zolotaya-ribka-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2564904"/>
            <a:ext cx="1957710" cy="2831975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3143240" y="1928802"/>
            <a:ext cx="5715040" cy="71438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Переход хода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143240" y="1928802"/>
            <a:ext cx="5715040" cy="7143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Господин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143240" y="1928802"/>
            <a:ext cx="5715040" cy="7143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право 11">
            <a:hlinkClick r:id="" action="ppaction://hlinkshowjump?jump=nextslide">
              <a:snd r:embed="rId2" name="chimes.wav"/>
            </a:hlinkClick>
          </p:cNvPr>
          <p:cNvSpPr/>
          <p:nvPr/>
        </p:nvSpPr>
        <p:spPr>
          <a:xfrm>
            <a:off x="7929586" y="6143644"/>
            <a:ext cx="1000132" cy="50006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928662" y="357166"/>
            <a:ext cx="7215238" cy="1143008"/>
          </a:xfrm>
          <a:prstGeom prst="roundRect">
            <a:avLst/>
          </a:prstGeom>
          <a:solidFill>
            <a:schemeClr val="bg1">
              <a:alpha val="8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обращается старуха к старику?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143240" y="2857496"/>
            <a:ext cx="5715040" cy="71438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Переход хода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143240" y="2857496"/>
            <a:ext cx="5715040" cy="7143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Сударь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143240" y="2857496"/>
            <a:ext cx="5715040" cy="7143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143240" y="3786190"/>
            <a:ext cx="5715040" cy="71438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Верно + 1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143240" y="3786190"/>
            <a:ext cx="5715040" cy="7143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Дурачина, простофиля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143240" y="3786190"/>
            <a:ext cx="5715040" cy="7143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143240" y="4714884"/>
            <a:ext cx="5715040" cy="71438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Переход хода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3143240" y="4714884"/>
            <a:ext cx="5715040" cy="7143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Царь-батюшка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3143240" y="4714884"/>
            <a:ext cx="5715040" cy="7143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Admin\Desktop\Pic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2708920"/>
            <a:ext cx="1512168" cy="1872208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3143240" y="1928802"/>
            <a:ext cx="5715040" cy="71438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Переход хода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143240" y="1928802"/>
            <a:ext cx="5715040" cy="7143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Отнёс к закупщику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143240" y="1928802"/>
            <a:ext cx="5715040" cy="7143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право 11">
            <a:hlinkClick r:id="" action="ppaction://hlinkshowjump?jump=nextslide">
              <a:snd r:embed="rId2" name="chimes.wav"/>
            </a:hlinkClick>
          </p:cNvPr>
          <p:cNvSpPr/>
          <p:nvPr/>
        </p:nvSpPr>
        <p:spPr>
          <a:xfrm>
            <a:off x="7929586" y="6143644"/>
            <a:ext cx="1000132" cy="50006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928662" y="357166"/>
            <a:ext cx="7215238" cy="1143008"/>
          </a:xfrm>
          <a:prstGeom prst="roundRect">
            <a:avLst/>
          </a:prstGeom>
          <a:solidFill>
            <a:schemeClr val="bg1">
              <a:alpha val="8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 сделал старик, когда поймал золотую рыбку?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143240" y="2857496"/>
            <a:ext cx="5715040" cy="71438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Переход хода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143240" y="2857496"/>
            <a:ext cx="5715040" cy="7143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Потребовал исполнить желания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143240" y="2857496"/>
            <a:ext cx="5715040" cy="7143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143240" y="3786190"/>
            <a:ext cx="5715040" cy="71438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Переход хода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143240" y="3786190"/>
            <a:ext cx="5715040" cy="7143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Сварил уху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143240" y="3786190"/>
            <a:ext cx="5715040" cy="7143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143240" y="4714884"/>
            <a:ext cx="5715040" cy="71438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Верно + 1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3143240" y="4714884"/>
            <a:ext cx="5715040" cy="7143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Отпустил на свободу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3143240" y="4714884"/>
            <a:ext cx="5715040" cy="7143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" name="Picture 2" descr="C:\Users\Admin\Desktop\Pic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2708920"/>
            <a:ext cx="1512168" cy="1872208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3143240" y="1928802"/>
            <a:ext cx="5715040" cy="71438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Переход хода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143240" y="1928802"/>
            <a:ext cx="5715040" cy="7143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Уважает мужа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143240" y="1928802"/>
            <a:ext cx="5715040" cy="7143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право 11">
            <a:hlinkClick r:id="" action="ppaction://hlinkshowjump?jump=nextslide">
              <a:snd r:embed="rId2" name="chimes.wav"/>
            </a:hlinkClick>
          </p:cNvPr>
          <p:cNvSpPr/>
          <p:nvPr/>
        </p:nvSpPr>
        <p:spPr>
          <a:xfrm>
            <a:off x="7929586" y="6143644"/>
            <a:ext cx="1000132" cy="50006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928662" y="357166"/>
            <a:ext cx="7215238" cy="1143008"/>
          </a:xfrm>
          <a:prstGeom prst="roundRect">
            <a:avLst/>
          </a:prstGeom>
          <a:solidFill>
            <a:schemeClr val="bg1">
              <a:alpha val="8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относится старуха к старику, став столбовою дворянкой?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143240" y="2857496"/>
            <a:ext cx="5715040" cy="71438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Переход хода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143240" y="2857496"/>
            <a:ext cx="5715040" cy="7143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Игнорирует мужа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143240" y="2857496"/>
            <a:ext cx="5715040" cy="7143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143240" y="3786190"/>
            <a:ext cx="5715040" cy="71438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Верно + 1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143240" y="3786190"/>
            <a:ext cx="5715040" cy="7143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Гневается на мужа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143240" y="3786190"/>
            <a:ext cx="5715040" cy="7143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143240" y="4714884"/>
            <a:ext cx="5715040" cy="71438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Переход хода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3143240" y="4714884"/>
            <a:ext cx="5715040" cy="7143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Награждает мужа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3143240" y="4714884"/>
            <a:ext cx="5715040" cy="7143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" name="Рисунок 22" descr="Безымянный.pn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000100" y="2428868"/>
            <a:ext cx="1790403" cy="4092354"/>
          </a:xfrm>
          <a:prstGeom prst="rect">
            <a:avLst/>
          </a:prstGeom>
          <a:effectLst>
            <a:softEdge rad="31750"/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4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1859B"/>
      </a:hlink>
      <a:folHlink>
        <a:srgbClr val="0000F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990</TotalTime>
  <Words>471</Words>
  <Application>Microsoft Office PowerPoint</Application>
  <PresentationFormat>Экран (4:3)</PresentationFormat>
  <Paragraphs>138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Используемые источники:</vt:lpstr>
      <vt:lpstr>Используемые источники: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ASUS</cp:lastModifiedBy>
  <cp:revision>36</cp:revision>
  <dcterms:created xsi:type="dcterms:W3CDTF">2014-06-10T16:36:55Z</dcterms:created>
  <dcterms:modified xsi:type="dcterms:W3CDTF">2015-09-20T16:48:57Z</dcterms:modified>
</cp:coreProperties>
</file>