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1" r:id="rId8"/>
    <p:sldId id="266" r:id="rId9"/>
    <p:sldId id="267" r:id="rId10"/>
    <p:sldId id="262" r:id="rId11"/>
    <p:sldId id="268" r:id="rId12"/>
    <p:sldId id="269" r:id="rId13"/>
    <p:sldId id="263" r:id="rId14"/>
    <p:sldId id="270" r:id="rId15"/>
    <p:sldId id="271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54" autoAdjust="0"/>
    <p:restoredTop sz="94660"/>
  </p:normalViewPr>
  <p:slideViewPr>
    <p:cSldViewPr>
      <p:cViewPr>
        <p:scale>
          <a:sx n="50" d="100"/>
          <a:sy n="50" d="100"/>
        </p:scale>
        <p:origin x="-1812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17C0-DC7E-460B-BCB4-9CFD71BCB529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F17C0-DC7E-460B-BCB4-9CFD71BCB529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A7F68-C933-4F29-961C-C833246C971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285720" y="4857760"/>
            <a:ext cx="1792616" cy="1854430"/>
            <a:chOff x="285720" y="4714884"/>
            <a:chExt cx="1792616" cy="1854430"/>
          </a:xfrm>
        </p:grpSpPr>
        <p:pic>
          <p:nvPicPr>
            <p:cNvPr id="8" name="Рисунок 7" descr="0_fd888_eda90c88_S.png"/>
            <p:cNvPicPr>
              <a:picLocks noChangeAspect="1"/>
            </p:cNvPicPr>
            <p:nvPr userDrawn="1"/>
          </p:nvPicPr>
          <p:blipFill>
            <a:blip r:embed="rId14" cstate="email"/>
            <a:stretch>
              <a:fillRect/>
            </a:stretch>
          </p:blipFill>
          <p:spPr>
            <a:xfrm>
              <a:off x="285720" y="4714884"/>
              <a:ext cx="1792616" cy="185443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 rot="20779138">
              <a:off x="508453" y="5129838"/>
              <a:ext cx="1317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Занятие 15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7410" name="Picture 2" descr="http://img-fotki.yandex.ru/get/9089/16969765.217/0_8e185_477d2e31_M.png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 flipH="1">
            <a:off x="7072330" y="4643446"/>
            <a:ext cx="1957384" cy="209394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icgifs.com/fish-graphics/fish-graphics/sunfish/fish-graphics-sunfish-645140.gif" TargetMode="External"/><Relationship Id="rId3" Type="http://schemas.openxmlformats.org/officeDocument/2006/relationships/hyperlink" Target="http://img-fotki.yandex.ru/get/9151/134091466.194/0_fd888_eda90c88_S" TargetMode="External"/><Relationship Id="rId7" Type="http://schemas.openxmlformats.org/officeDocument/2006/relationships/hyperlink" Target="http://www.playcast.ru/uploads/2013/12/26/6966361.gif" TargetMode="External"/><Relationship Id="rId2" Type="http://schemas.openxmlformats.org/officeDocument/2006/relationships/hyperlink" Target="http://didaktor.ru/kak-vypolnit-priyom-sorbonka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9089/16969765.217/0_8e185_477d2e31_M.png" TargetMode="External"/><Relationship Id="rId11" Type="http://schemas.openxmlformats.org/officeDocument/2006/relationships/image" Target="../media/image5.gif"/><Relationship Id="rId5" Type="http://schemas.openxmlformats.org/officeDocument/2006/relationships/hyperlink" Target="http://img-fotki.yandex.ru/get/9217/16969765.148/0_78010_a8a74fc9_M.png" TargetMode="External"/><Relationship Id="rId10" Type="http://schemas.openxmlformats.org/officeDocument/2006/relationships/image" Target="../media/image10.gif"/><Relationship Id="rId4" Type="http://schemas.openxmlformats.org/officeDocument/2006/relationships/hyperlink" Target="http://img-fotki.yandex.ru/get/6520/16969765.99/0_6a837_8225efc1_L.png" TargetMode="External"/><Relationship Id="rId9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4480" y="1500174"/>
            <a:ext cx="57150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КВН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2996952"/>
            <a:ext cx="4286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  классы</a:t>
            </a:r>
          </a:p>
          <a:p>
            <a:pPr algn="ctr"/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Русский язык, история, география, зоология. </a:t>
            </a:r>
          </a:p>
          <a:p>
            <a:pPr algn="ctr"/>
            <a:endParaRPr lang="ru-RU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УМК любой</a:t>
            </a:r>
            <a:endParaRPr lang="ru-RU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357166"/>
            <a:ext cx="2857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Казахстан, СОШ №22 г.Жезказгана, </a:t>
            </a: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Карагандинской области</a:t>
            </a: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3768" y="5445224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Автор-составитель: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Дудникова  Наталья  Борисовна,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учитель русского языка и литературы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201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Admin\Desktop\696636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51520" y="2780928"/>
            <a:ext cx="2448272" cy="2132256"/>
          </a:xfrm>
          <a:prstGeom prst="rect">
            <a:avLst/>
          </a:prstGeom>
          <a:noFill/>
        </p:spPr>
      </p:pic>
      <p:pic>
        <p:nvPicPr>
          <p:cNvPr id="9" name="Picture 5" descr="C:\Users\Admin\Desktop\fish-graphics-sunfish-64514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884368" y="2276872"/>
            <a:ext cx="720080" cy="733127"/>
          </a:xfrm>
          <a:prstGeom prst="rect">
            <a:avLst/>
          </a:prstGeom>
          <a:noFill/>
        </p:spPr>
      </p:pic>
      <p:pic>
        <p:nvPicPr>
          <p:cNvPr id="10" name="Picture 5" descr="C:\Users\Admin\Desktop\fish-graphics-sunfish-64514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501008"/>
            <a:ext cx="875043" cy="733127"/>
          </a:xfrm>
          <a:prstGeom prst="rect">
            <a:avLst/>
          </a:prstGeom>
          <a:noFill/>
        </p:spPr>
      </p:pic>
      <p:pic>
        <p:nvPicPr>
          <p:cNvPr id="11" name="Picture 5" descr="C:\Users\Admin\Desktop\fish-graphics-sunfish-64514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596336" y="620688"/>
            <a:ext cx="792088" cy="733127"/>
          </a:xfrm>
          <a:prstGeom prst="rect">
            <a:avLst/>
          </a:prstGeom>
          <a:noFill/>
        </p:spPr>
      </p:pic>
      <p:pic>
        <p:nvPicPr>
          <p:cNvPr id="12" name="Picture 5" descr="C:\Users\Admin\Desktop\fish-graphics-sunfish-64514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620688"/>
            <a:ext cx="445308" cy="37308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География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321471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остров, и мотоцикл- ЯВА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город, и сушёный виноград- ИЗЮМ-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река, и марка машины- ВОЛГА,ОКА-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птица, и город- ОРЁЛ-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клуб, и турецкая гора- АРАРАТ-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340768"/>
            <a:ext cx="7391744" cy="321471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каких словах идёт речь: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остров, и мотоцикл- ??? 1 балл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город, и сушёный виноград-??? 1 балл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река, и марка машины-??? 1 балл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птица, и город-??? 1 балл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футбольный клуб, и турецкая гора-??? 1б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3648" y="1340768"/>
            <a:ext cx="7416824" cy="321471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C:\Users\Admin\Desktop\fish-graphics-sunfish-64514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429000"/>
            <a:ext cx="1476672" cy="123718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География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Сицилия –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340768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Какай остров «пинает» на карте носок «итальянского сапога»?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3648" y="134076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C:\Users\Admin\Desktop\fish-graphics-sunfish-64514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429000"/>
            <a:ext cx="1476672" cy="123718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География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Лиссабон. Португалия–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340768"/>
            <a:ext cx="7215238" cy="1800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какой из столиц Европы находятся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крепость Святого Георгия, парк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Монсанто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памятник Великим географическим открытиям?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3648" y="1340768"/>
            <a:ext cx="7215238" cy="180020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C:\Users\Admin\Desktop\fish-graphics-sunfish-64514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429000"/>
            <a:ext cx="1476672" cy="123718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Зоология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193338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Паук- зелёная рысь. –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340768"/>
            <a:ext cx="7215238" cy="19407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паук не плетёт паутину, а преследует добычу, перебегая с одного листа на другой.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3648" y="1340768"/>
            <a:ext cx="7215238" cy="194421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Admin\Desktop\31299140_1003956eca12ro1s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51520" y="3501008"/>
            <a:ext cx="1314400" cy="144422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Зоология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Орнитология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340768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называется раздел зоологии, изучающий птиц?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3648" y="134076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Admin\Desktop\31299140_1003956eca12ro1s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51520" y="3501008"/>
            <a:ext cx="1314400" cy="144422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Зоология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Телята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340768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называют детёнышей китов?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3648" y="134076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Users\Admin\Desktop\31299140_1003956eca12ro1sm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1520" y="3501008"/>
            <a:ext cx="1314400" cy="144422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9" y="214290"/>
            <a:ext cx="792961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>
              <a:lnSpc>
                <a:spcPct val="150000"/>
              </a:lnSpc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Евчишин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Г., Орлова Л.  Хочу всё знать. Викторины для 7-х классов. – Новосибирск: Сибирское унив.изд-во, 2008.</a:t>
            </a:r>
          </a:p>
          <a:p>
            <a:pPr>
              <a:lnSpc>
                <a:spcPct val="150000"/>
              </a:lnSpc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Шаульская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Н.А.Эрудит-ассорти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Викторины для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старшеклассников.-Ярославль:Академия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развития, 2006.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выполнить приём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http://didaktor.ru/kak-vypolnit-priyom-sorbonka/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Указатель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http://img-fotki.yandex.ru/get/9151/134091466.194/0_fd888_eda90c88_S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Рамка нежная </a:t>
            </a:r>
            <a:r>
              <a:rPr lang="en-US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http://img-fotki.yandex.ru/get/6520/16969765.99/0_6a837_8225efc1_L.png</a:t>
            </a: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Линия  </a:t>
            </a:r>
            <a:r>
              <a:rPr lang="en-US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http://img-fotki.yandex.ru/get/9217/16969765.148/0_78010_a8a74fc9_M.png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Русалочка </a:t>
            </a:r>
            <a:r>
              <a:rPr lang="en-US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http://img-fotki.yandex.ru/get/9089/16969765.217/0_8e185_477d2e31_M.png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kk-KZ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Золотая рыбка  </a:t>
            </a:r>
            <a:r>
              <a:rPr lang="en-US" sz="1400" u="sng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http://www.playcast.ru/uploads/2013/12/26/6966361.gif</a:t>
            </a:r>
            <a:endParaRPr lang="ru-RU" sz="1400" u="sng" dirty="0" smtClean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Рыбка 1</a:t>
            </a:r>
            <a:r>
              <a:rPr lang="en-US" sz="1400" u="sng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http://www.picgifs.com/fish-graphics/fish-graphics/sunfish/fish-graphics-sunfish-645140.gif</a:t>
            </a:r>
            <a:endParaRPr lang="ru-RU" sz="1400" u="sng" dirty="0" smtClean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Рыбка 2 </a:t>
            </a:r>
            <a:r>
              <a:rPr lang="en-US" sz="1400" u="sng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http://img0.liveinternet.ru/images/attach/c/0/31/299/31299140_1003956eca12ro1sm.gif</a:t>
            </a:r>
            <a:endParaRPr lang="ru-RU" sz="1400" u="sng" dirty="0" smtClean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u="sng" dirty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Управляющая кнопка: возврат 2">
            <a:hlinkClick r:id="" action="ppaction://hlinkshowjump?jump=lastslideviewed" highlightClick="1"/>
          </p:cNvPr>
          <p:cNvSpPr/>
          <p:nvPr/>
        </p:nvSpPr>
        <p:spPr>
          <a:xfrm>
            <a:off x="4286248" y="5715016"/>
            <a:ext cx="714380" cy="571504"/>
          </a:xfrm>
          <a:prstGeom prst="actionButtonReturn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Admin\Desktop\31299140_1003956eca12ro1sm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2123728" y="4653136"/>
            <a:ext cx="790121" cy="868163"/>
          </a:xfrm>
          <a:prstGeom prst="rect">
            <a:avLst/>
          </a:prstGeom>
          <a:noFill/>
        </p:spPr>
      </p:pic>
      <p:pic>
        <p:nvPicPr>
          <p:cNvPr id="7170" name="Picture 2" descr="C:\Users\Admin\Desktop\6966361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44008" y="4653136"/>
            <a:ext cx="984697" cy="938994"/>
          </a:xfrm>
          <a:prstGeom prst="rect">
            <a:avLst/>
          </a:prstGeom>
          <a:noFill/>
        </p:spPr>
      </p:pic>
      <p:pic>
        <p:nvPicPr>
          <p:cNvPr id="6" name="Picture 5" descr="C:\Users\Admin\Desktop\fish-graphics-sunfish-645140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56376" y="2420888"/>
            <a:ext cx="875043" cy="73312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785794"/>
            <a:ext cx="721523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Предлагаю Вам интеллектуальный марафон. Выбирайте предмет, отвечайте на вопросы и набирайте баллы. Проверить себя можно, нажав на карточку с вопросом. Кто наберёт наибольшее количество баллов, тот будет победителем.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документ 2">
            <a:hlinkClick r:id="" action="ppaction://hlinkshowjump?jump=lastslide" highlightClick="1"/>
          </p:cNvPr>
          <p:cNvSpPr/>
          <p:nvPr/>
        </p:nvSpPr>
        <p:spPr>
          <a:xfrm>
            <a:off x="1142976" y="214290"/>
            <a:ext cx="500066" cy="642942"/>
          </a:xfrm>
          <a:prstGeom prst="actionButtonDocumen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3108" y="571504"/>
            <a:ext cx="5715040" cy="92867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Выбираем предмет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2857488" y="1643050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2857488" y="2357430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2857488" y="3143248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География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2857488" y="3857628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Зоология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endshow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294149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Видевший, шедший, нёсший, ушедший, поднимавшийся –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340768"/>
            <a:ext cx="7215238" cy="30078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Выпиши из предложенного ряда только действительные причастия в прошедшем времени: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Текучий, текущий, видевший, шедший, читаемый, нёсший, видимый, разрезанный,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проверенный, закрытый, замороженный, ушедший, поднимавшийся, кружащий.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3648" y="1340768"/>
            <a:ext cx="7215238" cy="300780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03648" y="141277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«новый»,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«сверх», «над»,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«Теле»- «далеко», фил – «любящий»–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412776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переводятся греческие слова «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а также «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«теле» и «фил»?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31640" y="141277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228601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Физика- (греч.)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природа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стереотип-(греч.)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отпечаток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авантюра-(франц.)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приключение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валюта-(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итал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цена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;вирус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-(лат.)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яд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бинокль-(лат.)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глаза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;патриот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-(греч.)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земляк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340768"/>
            <a:ext cx="7215238" cy="22860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 вами ряд современных иностранных слов. Вспомните их первоначальные значения.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Физика, стереотип,</a:t>
            </a:r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авантюра, валюта,</a:t>
            </a:r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вирус, бинокль, патриот.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3648" y="1340768"/>
            <a:ext cx="7215238" cy="228601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глупостью –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340768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Закончите фразу Конфуция: «Не происходит изменений лишь с высшей мудростью и низшей…»?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3648" y="134076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Desktop\s1205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51520" y="2924944"/>
            <a:ext cx="1656184" cy="190670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Он весил более одного килограмма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340768"/>
            <a:ext cx="721523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Чем отличался от всех рублей рубль 1771 года, отчеканенный при Екатерине Второй?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31640" y="134076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dmin\Desktop\s1205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9511" y="2924944"/>
            <a:ext cx="1735639" cy="194421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1351598"/>
            <a:ext cx="7215238" cy="250945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Диала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река, в которой погиб конь. Кир приказал вырыть 360 каналов, 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Диала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пересохла.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2б.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340768"/>
            <a:ext cx="7215238" cy="25037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время очередной прогулки царя Кира погиб его верный конь. Грозный царь приказал подвергнуть смертной казни виновницу гибели своего любимца -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Диалу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Что необычного было в исполнении этой казни?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3648" y="1340768"/>
            <a:ext cx="7215238" cy="25202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5715008" y="6143644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Admin\Desktop\s1205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79512" y="2972219"/>
            <a:ext cx="1872208" cy="204363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644</Words>
  <Application>Microsoft Office PowerPoint</Application>
  <PresentationFormat>Экран (4:3)</PresentationFormat>
  <Paragraphs>99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ASUS</cp:lastModifiedBy>
  <cp:revision>22</cp:revision>
  <dcterms:created xsi:type="dcterms:W3CDTF">2014-07-16T15:18:50Z</dcterms:created>
  <dcterms:modified xsi:type="dcterms:W3CDTF">2017-04-02T16:21:47Z</dcterms:modified>
</cp:coreProperties>
</file>